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8" r:id="rId2"/>
    <p:sldId id="265" r:id="rId3"/>
    <p:sldId id="270" r:id="rId4"/>
    <p:sldId id="278" r:id="rId5"/>
    <p:sldId id="279" r:id="rId6"/>
    <p:sldId id="280" r:id="rId7"/>
    <p:sldId id="275" r:id="rId8"/>
    <p:sldId id="276" r:id="rId9"/>
    <p:sldId id="277" r:id="rId10"/>
    <p:sldId id="269" r:id="rId11"/>
    <p:sldId id="281" r:id="rId12"/>
    <p:sldId id="263" r:id="rId13"/>
    <p:sldId id="267" r:id="rId14"/>
    <p:sldId id="268" r:id="rId15"/>
    <p:sldId id="262" r:id="rId16"/>
    <p:sldId id="273" r:id="rId17"/>
    <p:sldId id="261" r:id="rId18"/>
    <p:sldId id="274" r:id="rId1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3883" autoAdjust="0"/>
  </p:normalViewPr>
  <p:slideViewPr>
    <p:cSldViewPr>
      <p:cViewPr varScale="1">
        <p:scale>
          <a:sx n="86" d="100"/>
          <a:sy n="86" d="100"/>
        </p:scale>
        <p:origin x="138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D1CE9-3B2C-40E0-A99D-0D6874DBEDFF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CBE5A-17B8-40DF-89FF-3165B053D1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2585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27BE6-27D3-45FA-885D-70FD6188BDB1}" type="datetimeFigureOut">
              <a:rPr lang="fr-FR" smtClean="0"/>
              <a:t>13/11/2018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A475E-09A6-4BCE-B9B2-FCCE81C3A684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hyperlink" Target="file:///C:\Users\Marine\Desktop\Cours%20L2\G&#233;nie%20Logiciel\04%20-%20Projet\Projet20182019\2\RecetteNouveau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Users\Marine\Desktop\Cours%20L2\G&#233;nie%20Logiciel\04%20-%20Projet\Projet20182019\2\AccueilNouveau.html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1A6F39CE-5AB0-473A-941E-FAC96620F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3600" y="0"/>
            <a:ext cx="13716000" cy="68580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D598E67-0282-4DB9-A7F7-C3379F6E2B31}"/>
              </a:ext>
            </a:extLst>
          </p:cNvPr>
          <p:cNvSpPr txBox="1"/>
          <p:nvPr/>
        </p:nvSpPr>
        <p:spPr>
          <a:xfrm>
            <a:off x="2514600" y="11430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</a:rPr>
              <a:t>Cuisine du monde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3548467-9B64-42E5-9157-8B0FD8D34F46}"/>
              </a:ext>
            </a:extLst>
          </p:cNvPr>
          <p:cNvSpPr txBox="1"/>
          <p:nvPr/>
        </p:nvSpPr>
        <p:spPr>
          <a:xfrm>
            <a:off x="6858000" y="5501904"/>
            <a:ext cx="266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BOUCHIKHI Taha</a:t>
            </a:r>
          </a:p>
          <a:p>
            <a:r>
              <a:rPr lang="fr-FR" sz="1600" dirty="0">
                <a:solidFill>
                  <a:schemeClr val="bg1"/>
                </a:solidFill>
              </a:rPr>
              <a:t>LOEILLET Amaury</a:t>
            </a:r>
          </a:p>
          <a:p>
            <a:r>
              <a:rPr lang="fr-FR" sz="1600" dirty="0">
                <a:solidFill>
                  <a:schemeClr val="bg1"/>
                </a:solidFill>
              </a:rPr>
              <a:t>MARSAN Florian</a:t>
            </a:r>
          </a:p>
          <a:p>
            <a:r>
              <a:rPr lang="fr-FR" sz="1600" dirty="0">
                <a:solidFill>
                  <a:schemeClr val="bg1"/>
                </a:solidFill>
              </a:rPr>
              <a:t>MOLINARES </a:t>
            </a:r>
            <a:r>
              <a:rPr lang="fr-FR" sz="1600" dirty="0" err="1">
                <a:solidFill>
                  <a:schemeClr val="bg1"/>
                </a:solidFill>
              </a:rPr>
              <a:t>Diógenes</a:t>
            </a:r>
            <a:r>
              <a:rPr lang="fr-FR" sz="1600" dirty="0">
                <a:solidFill>
                  <a:schemeClr val="bg1"/>
                </a:solidFill>
              </a:rPr>
              <a:t> PERCHAPPE Marine</a:t>
            </a:r>
          </a:p>
        </p:txBody>
      </p:sp>
    </p:spTree>
    <p:extLst>
      <p:ext uri="{BB962C8B-B14F-4D97-AF65-F5344CB8AC3E}">
        <p14:creationId xmlns:p14="http://schemas.microsoft.com/office/powerpoint/2010/main" val="1849597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5ABD579-A09B-4132-8127-F9C7D0CAA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334" y="1884366"/>
            <a:ext cx="5647796" cy="416363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475214-77B4-4795-948E-1F03E1668EA3}"/>
              </a:ext>
            </a:extLst>
          </p:cNvPr>
          <p:cNvSpPr/>
          <p:nvPr/>
        </p:nvSpPr>
        <p:spPr>
          <a:xfrm>
            <a:off x="2578505" y="-152400"/>
            <a:ext cx="3986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Modélisation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BDA7D7-8990-449E-8754-6F297FB75279}"/>
              </a:ext>
            </a:extLst>
          </p:cNvPr>
          <p:cNvSpPr/>
          <p:nvPr/>
        </p:nvSpPr>
        <p:spPr>
          <a:xfrm>
            <a:off x="2652946" y="493931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Design patter</a:t>
            </a:r>
            <a:r>
              <a:rPr lang="fr-FR" sz="3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n</a:t>
            </a:r>
            <a:endParaRPr lang="fr-FR" sz="3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CA5B824-9E0F-46F7-B00A-6E1AE87FCDA1}"/>
              </a:ext>
            </a:extLst>
          </p:cNvPr>
          <p:cNvSpPr txBox="1"/>
          <p:nvPr/>
        </p:nvSpPr>
        <p:spPr>
          <a:xfrm>
            <a:off x="2362200" y="1127593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594520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475214-77B4-4795-948E-1F03E1668EA3}"/>
              </a:ext>
            </a:extLst>
          </p:cNvPr>
          <p:cNvSpPr/>
          <p:nvPr/>
        </p:nvSpPr>
        <p:spPr>
          <a:xfrm>
            <a:off x="2578505" y="-152400"/>
            <a:ext cx="3986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Modélisation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BDA7D7-8990-449E-8754-6F297FB75279}"/>
              </a:ext>
            </a:extLst>
          </p:cNvPr>
          <p:cNvSpPr/>
          <p:nvPr/>
        </p:nvSpPr>
        <p:spPr>
          <a:xfrm>
            <a:off x="2652946" y="493931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Architecture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4E86B6B-6405-4138-A92A-B5BE791790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5006" y="1453725"/>
            <a:ext cx="6693988" cy="395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03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2994911" y="-152400"/>
            <a:ext cx="30310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Maquette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E133349-5913-4043-8DF2-AA336C6445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667" t="17888" r="16666" b="7037"/>
          <a:stretch/>
        </p:blipFill>
        <p:spPr>
          <a:xfrm>
            <a:off x="2872154" y="1447800"/>
            <a:ext cx="3276600" cy="51889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CBF404C-6541-4BBD-93A3-28F1F32DDA6F}"/>
              </a:ext>
            </a:extLst>
          </p:cNvPr>
          <p:cNvSpPr/>
          <p:nvPr/>
        </p:nvSpPr>
        <p:spPr>
          <a:xfrm>
            <a:off x="2591400" y="555367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d’accueil</a:t>
            </a:r>
          </a:p>
        </p:txBody>
      </p:sp>
    </p:spTree>
    <p:extLst>
      <p:ext uri="{BB962C8B-B14F-4D97-AF65-F5344CB8AC3E}">
        <p14:creationId xmlns:p14="http://schemas.microsoft.com/office/powerpoint/2010/main" val="672832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CB48AA7-78B2-4011-8318-9C2A0202D2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187" t="18136" r="20660" b="7893"/>
          <a:stretch/>
        </p:blipFill>
        <p:spPr>
          <a:xfrm>
            <a:off x="2133599" y="1371600"/>
            <a:ext cx="2209801" cy="48006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27AB2A9-08D9-46C4-925A-E42B5DBF70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6229" t="18383" r="16963" b="7037"/>
          <a:stretch/>
        </p:blipFill>
        <p:spPr>
          <a:xfrm>
            <a:off x="4558991" y="1371600"/>
            <a:ext cx="2451410" cy="383601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90789A-87AF-4A5F-B8BC-C270FAF20E4C}"/>
              </a:ext>
            </a:extLst>
          </p:cNvPr>
          <p:cNvSpPr/>
          <p:nvPr/>
        </p:nvSpPr>
        <p:spPr>
          <a:xfrm>
            <a:off x="2094977" y="-28433"/>
            <a:ext cx="4954045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de recette &amp; Inscription</a:t>
            </a:r>
          </a:p>
        </p:txBody>
      </p:sp>
    </p:spTree>
    <p:extLst>
      <p:ext uri="{BB962C8B-B14F-4D97-AF65-F5344CB8AC3E}">
        <p14:creationId xmlns:p14="http://schemas.microsoft.com/office/powerpoint/2010/main" val="473834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AC6A50-71F0-448B-8EDE-B31C590753A6}"/>
              </a:ext>
            </a:extLst>
          </p:cNvPr>
          <p:cNvSpPr/>
          <p:nvPr/>
        </p:nvSpPr>
        <p:spPr>
          <a:xfrm>
            <a:off x="2591399" y="0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Page nouvelle recette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BFE7AB1-8438-4BFB-8484-65D492B2A5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33" t="17378" r="61667" b="5354"/>
          <a:stretch/>
        </p:blipFill>
        <p:spPr>
          <a:xfrm>
            <a:off x="3209244" y="685800"/>
            <a:ext cx="2725512" cy="592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04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2685810" y="-228600"/>
            <a:ext cx="37723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Avancement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207A58C-A054-434E-A860-30E2BBB1E87B}"/>
              </a:ext>
            </a:extLst>
          </p:cNvPr>
          <p:cNvSpPr txBox="1"/>
          <p:nvPr/>
        </p:nvSpPr>
        <p:spPr>
          <a:xfrm>
            <a:off x="1981200" y="1752600"/>
            <a:ext cx="5105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6" action="ppaction://hlinkfile"/>
              </a:rPr>
              <a:t>:file:///C:/Users/Marine/Desktop/Cours%20L2/Génie%20Logiciel/04%20-%20Projet/Projet20182019/2/AccueilNouveau.html</a:t>
            </a:r>
            <a:r>
              <a:rPr lang="fr-FR" dirty="0"/>
              <a:t>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FD72A03-ABA5-4697-BB30-CC78C3742DB0}"/>
              </a:ext>
            </a:extLst>
          </p:cNvPr>
          <p:cNvSpPr txBox="1"/>
          <p:nvPr/>
        </p:nvSpPr>
        <p:spPr>
          <a:xfrm>
            <a:off x="2023864" y="1408637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Page d’accueil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5BF4E9F-A8BB-4851-96FA-C0CD8F8446A5}"/>
              </a:ext>
            </a:extLst>
          </p:cNvPr>
          <p:cNvSpPr txBox="1"/>
          <p:nvPr/>
        </p:nvSpPr>
        <p:spPr>
          <a:xfrm>
            <a:off x="1928165" y="3982016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Recette brioche </a:t>
            </a:r>
            <a:r>
              <a:rPr lang="fr-FR" sz="2000" dirty="0" err="1"/>
              <a:t>tréssée</a:t>
            </a:r>
            <a:endParaRPr lang="fr-FR" sz="20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77ACD2C-6608-4EF9-8C94-A23EA018494C}"/>
              </a:ext>
            </a:extLst>
          </p:cNvPr>
          <p:cNvSpPr txBox="1"/>
          <p:nvPr/>
        </p:nvSpPr>
        <p:spPr>
          <a:xfrm>
            <a:off x="2023864" y="4382126"/>
            <a:ext cx="5062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7" action="ppaction://hlinkfile"/>
              </a:rPr>
              <a:t>file:///C:/Users/Marine/Desktop/Cours%20L2/Génie%20Logiciel/04%20-%20Projet/Projet20182019/2/RecetteNouveau.html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38986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2685810" y="-228600"/>
            <a:ext cx="37723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Avancement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5B6240-DB14-4CD4-A210-1E530882B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4561" y="2373315"/>
            <a:ext cx="5069541" cy="235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33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1896651" y="-152400"/>
            <a:ext cx="53506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Risque / Difficulté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229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229" y="1127593"/>
            <a:ext cx="2072054" cy="267738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D169012-694C-4F4F-AFD0-4AC940934F8A}"/>
              </a:ext>
            </a:extLst>
          </p:cNvPr>
          <p:cNvSpPr txBox="1"/>
          <p:nvPr/>
        </p:nvSpPr>
        <p:spPr>
          <a:xfrm>
            <a:off x="2971800" y="1670755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Anticipation des risques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5D16726-C790-418D-8B8E-E2283C1E67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5497" y="2241837"/>
            <a:ext cx="4271996" cy="249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53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1896649" y="-86517"/>
            <a:ext cx="53506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Risque / Difficulté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229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229" y="1127593"/>
            <a:ext cx="2072054" cy="267738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166C80-1BFB-4F59-8A68-85391F9A7894}"/>
              </a:ext>
            </a:extLst>
          </p:cNvPr>
          <p:cNvSpPr/>
          <p:nvPr/>
        </p:nvSpPr>
        <p:spPr>
          <a:xfrm>
            <a:off x="2606028" y="1518910"/>
            <a:ext cx="39319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sz="2000" dirty="0"/>
              <a:t>Difficulté rencontré &amp; Solution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8753AF2-E6E2-4ABE-9DC9-63DF206E5C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7590" y="2209800"/>
            <a:ext cx="4308817" cy="179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8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3728488" y="304800"/>
            <a:ext cx="14366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Plan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BC1B75-09A4-4861-84F0-1D512F4212AB}"/>
              </a:ext>
            </a:extLst>
          </p:cNvPr>
          <p:cNvSpPr/>
          <p:nvPr/>
        </p:nvSpPr>
        <p:spPr>
          <a:xfrm>
            <a:off x="2362200" y="1752600"/>
            <a:ext cx="51816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Modélisation</a:t>
            </a:r>
          </a:p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Maquette</a:t>
            </a:r>
          </a:p>
          <a:p>
            <a:pPr marL="1028700" indent="-1028700"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Avancement</a:t>
            </a:r>
          </a:p>
          <a:p>
            <a:pPr marL="1028700" indent="-1028700">
              <a:buFontTx/>
              <a:buAutoNum type="romanUcPeriod"/>
            </a:pPr>
            <a:r>
              <a:rPr lang="fr-F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Risque/Difficulté</a:t>
            </a:r>
          </a:p>
        </p:txBody>
      </p:sp>
    </p:spTree>
    <p:extLst>
      <p:ext uri="{BB962C8B-B14F-4D97-AF65-F5344CB8AC3E}">
        <p14:creationId xmlns:p14="http://schemas.microsoft.com/office/powerpoint/2010/main" val="3308512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22BDA4A-35A3-4B93-BE6D-44788F440248}"/>
              </a:ext>
            </a:extLst>
          </p:cNvPr>
          <p:cNvSpPr/>
          <p:nvPr/>
        </p:nvSpPr>
        <p:spPr>
          <a:xfrm>
            <a:off x="2578505" y="-152400"/>
            <a:ext cx="3986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Modélisation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ED384E-C260-4BE7-9FFE-ABF381325B74}"/>
              </a:ext>
            </a:extLst>
          </p:cNvPr>
          <p:cNvSpPr/>
          <p:nvPr/>
        </p:nvSpPr>
        <p:spPr>
          <a:xfrm>
            <a:off x="2652946" y="493931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Classe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E7CFED3-C6FD-4F42-9D2D-D4FFC0627D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1464" y="1496396"/>
            <a:ext cx="5353050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875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22BDA4A-35A3-4B93-BE6D-44788F440248}"/>
              </a:ext>
            </a:extLst>
          </p:cNvPr>
          <p:cNvSpPr/>
          <p:nvPr/>
        </p:nvSpPr>
        <p:spPr>
          <a:xfrm>
            <a:off x="2578505" y="-152400"/>
            <a:ext cx="3986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Modélisation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ED384E-C260-4BE7-9FFE-ABF381325B74}"/>
              </a:ext>
            </a:extLst>
          </p:cNvPr>
          <p:cNvSpPr/>
          <p:nvPr/>
        </p:nvSpPr>
        <p:spPr>
          <a:xfrm>
            <a:off x="2652946" y="493931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Cas d’utilisation (1/3)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591E44C-21F8-45EA-8712-76AECB464C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3" t="92" r="13977" b="66423"/>
          <a:stretch/>
        </p:blipFill>
        <p:spPr>
          <a:xfrm>
            <a:off x="1871464" y="2466283"/>
            <a:ext cx="5367536" cy="2444338"/>
          </a:xfrm>
          <a:prstGeom prst="rect">
            <a:avLst/>
          </a:prstGeom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19FB5318-4D90-42A4-91C7-27DEF5B32AEF}"/>
              </a:ext>
            </a:extLst>
          </p:cNvPr>
          <p:cNvSpPr/>
          <p:nvPr/>
        </p:nvSpPr>
        <p:spPr>
          <a:xfrm>
            <a:off x="3201883" y="4774472"/>
            <a:ext cx="1491591" cy="76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E6228B-298C-4CCE-B454-05C9A443074C}"/>
              </a:ext>
            </a:extLst>
          </p:cNvPr>
          <p:cNvSpPr/>
          <p:nvPr/>
        </p:nvSpPr>
        <p:spPr>
          <a:xfrm>
            <a:off x="5696968" y="4774472"/>
            <a:ext cx="1524000" cy="407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137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ED384E-C260-4BE7-9FFE-ABF381325B74}"/>
              </a:ext>
            </a:extLst>
          </p:cNvPr>
          <p:cNvSpPr/>
          <p:nvPr/>
        </p:nvSpPr>
        <p:spPr>
          <a:xfrm>
            <a:off x="2652946" y="0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Cas d’utilisation (2/3)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9FB5318-4D90-42A4-91C7-27DEF5B32AEF}"/>
              </a:ext>
            </a:extLst>
          </p:cNvPr>
          <p:cNvSpPr/>
          <p:nvPr/>
        </p:nvSpPr>
        <p:spPr>
          <a:xfrm>
            <a:off x="3201883" y="4774472"/>
            <a:ext cx="1491591" cy="76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E6228B-298C-4CCE-B454-05C9A443074C}"/>
              </a:ext>
            </a:extLst>
          </p:cNvPr>
          <p:cNvSpPr/>
          <p:nvPr/>
        </p:nvSpPr>
        <p:spPr>
          <a:xfrm>
            <a:off x="5696968" y="4774472"/>
            <a:ext cx="1524000" cy="407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79786FA-93C7-48A0-977C-039CB8EEB06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8" t="23863" b="36284"/>
          <a:stretch/>
        </p:blipFill>
        <p:spPr>
          <a:xfrm>
            <a:off x="1920480" y="2512468"/>
            <a:ext cx="5269504" cy="29009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8BD720C-4DA8-4F3F-85FE-649B5E0CE7EC}"/>
              </a:ext>
            </a:extLst>
          </p:cNvPr>
          <p:cNvSpPr/>
          <p:nvPr/>
        </p:nvSpPr>
        <p:spPr>
          <a:xfrm>
            <a:off x="2198389" y="2235469"/>
            <a:ext cx="380116" cy="4315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83F073-0C8C-41A9-9F37-CBD8AAE5845A}"/>
              </a:ext>
            </a:extLst>
          </p:cNvPr>
          <p:cNvSpPr txBox="1"/>
          <p:nvPr/>
        </p:nvSpPr>
        <p:spPr>
          <a:xfrm>
            <a:off x="1869700" y="2235469"/>
            <a:ext cx="2072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Utilisateur Sans Connexion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D8926F-C92E-455C-9959-013945DC6B0F}"/>
              </a:ext>
            </a:extLst>
          </p:cNvPr>
          <p:cNvSpPr/>
          <p:nvPr/>
        </p:nvSpPr>
        <p:spPr>
          <a:xfrm>
            <a:off x="2126312" y="4978036"/>
            <a:ext cx="1302688" cy="6661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F4D493C-4746-4C31-93F3-1A5083B94E1D}"/>
              </a:ext>
            </a:extLst>
          </p:cNvPr>
          <p:cNvSpPr txBox="1"/>
          <p:nvPr/>
        </p:nvSpPr>
        <p:spPr>
          <a:xfrm>
            <a:off x="1808434" y="5367161"/>
            <a:ext cx="2072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Utilisateur Avec Connexion</a:t>
            </a:r>
          </a:p>
        </p:txBody>
      </p:sp>
    </p:spTree>
    <p:extLst>
      <p:ext uri="{BB962C8B-B14F-4D97-AF65-F5344CB8AC3E}">
        <p14:creationId xmlns:p14="http://schemas.microsoft.com/office/powerpoint/2010/main" val="2923761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ED384E-C260-4BE7-9FFE-ABF381325B74}"/>
              </a:ext>
            </a:extLst>
          </p:cNvPr>
          <p:cNvSpPr/>
          <p:nvPr/>
        </p:nvSpPr>
        <p:spPr>
          <a:xfrm>
            <a:off x="2652946" y="-73657"/>
            <a:ext cx="383810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Cas d’utilisation (3/3)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9FB5318-4D90-42A4-91C7-27DEF5B32AEF}"/>
              </a:ext>
            </a:extLst>
          </p:cNvPr>
          <p:cNvSpPr/>
          <p:nvPr/>
        </p:nvSpPr>
        <p:spPr>
          <a:xfrm>
            <a:off x="3201883" y="4774472"/>
            <a:ext cx="1491591" cy="76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E6228B-298C-4CCE-B454-05C9A443074C}"/>
              </a:ext>
            </a:extLst>
          </p:cNvPr>
          <p:cNvSpPr/>
          <p:nvPr/>
        </p:nvSpPr>
        <p:spPr>
          <a:xfrm>
            <a:off x="5696968" y="4774472"/>
            <a:ext cx="1524000" cy="407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D0D47DD-57EC-4411-A8AC-C48F8E20E1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6" t="53333" r="22279" b="-2927"/>
          <a:stretch/>
        </p:blipFill>
        <p:spPr>
          <a:xfrm>
            <a:off x="1899328" y="2237683"/>
            <a:ext cx="4440897" cy="34011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CD4A33-7E42-46FE-A88D-0C99BAD08367}"/>
              </a:ext>
            </a:extLst>
          </p:cNvPr>
          <p:cNvSpPr/>
          <p:nvPr/>
        </p:nvSpPr>
        <p:spPr>
          <a:xfrm>
            <a:off x="1889496" y="5257800"/>
            <a:ext cx="853704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C9A7144-9300-471F-B150-921D14FAF51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949" t="58988" r="60834" b="26197"/>
          <a:stretch/>
        </p:blipFill>
        <p:spPr>
          <a:xfrm>
            <a:off x="5662238" y="2733305"/>
            <a:ext cx="1524000" cy="154554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F285EA3-680D-4C08-99F0-D5552186DECD}"/>
              </a:ext>
            </a:extLst>
          </p:cNvPr>
          <p:cNvSpPr/>
          <p:nvPr/>
        </p:nvSpPr>
        <p:spPr>
          <a:xfrm>
            <a:off x="5178657" y="3633441"/>
            <a:ext cx="9144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>
                <a:solidFill>
                  <a:schemeClr val="tx1"/>
                </a:solidFill>
              </a:rPr>
              <a:t>&lt;&lt;</a:t>
            </a:r>
            <a:r>
              <a:rPr lang="fr-FR" sz="800" dirty="0" err="1">
                <a:solidFill>
                  <a:schemeClr val="tx1"/>
                </a:solidFill>
              </a:rPr>
              <a:t>Extend</a:t>
            </a:r>
            <a:r>
              <a:rPr lang="fr-FR" sz="800" dirty="0">
                <a:solidFill>
                  <a:schemeClr val="tx1"/>
                </a:solidFill>
              </a:rPr>
              <a:t>&gt;&gt;&gt;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9A2736FB-0F46-4BC8-9FC4-B46A8C44DF8D}"/>
              </a:ext>
            </a:extLst>
          </p:cNvPr>
          <p:cNvSpPr/>
          <p:nvPr/>
        </p:nvSpPr>
        <p:spPr>
          <a:xfrm>
            <a:off x="3782136" y="1950793"/>
            <a:ext cx="6096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F70D56-F376-40C7-B3A5-D1134058ABA4}"/>
              </a:ext>
            </a:extLst>
          </p:cNvPr>
          <p:cNvSpPr/>
          <p:nvPr/>
        </p:nvSpPr>
        <p:spPr>
          <a:xfrm>
            <a:off x="5578525" y="2057400"/>
            <a:ext cx="814462" cy="675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BE23A5-8ADA-49B4-A38E-35487B7C115E}"/>
              </a:ext>
            </a:extLst>
          </p:cNvPr>
          <p:cNvSpPr/>
          <p:nvPr/>
        </p:nvSpPr>
        <p:spPr>
          <a:xfrm>
            <a:off x="2286000" y="2057400"/>
            <a:ext cx="1143000" cy="3711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8A0FA7B-2A41-444A-BE87-8860E3E274A1}"/>
              </a:ext>
            </a:extLst>
          </p:cNvPr>
          <p:cNvSpPr txBox="1"/>
          <p:nvPr/>
        </p:nvSpPr>
        <p:spPr>
          <a:xfrm>
            <a:off x="1980111" y="1918900"/>
            <a:ext cx="2072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Utilisateur Avec Connexion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6E9B986-2653-4719-9411-56ED701BE77B}"/>
              </a:ext>
            </a:extLst>
          </p:cNvPr>
          <p:cNvSpPr txBox="1"/>
          <p:nvPr/>
        </p:nvSpPr>
        <p:spPr>
          <a:xfrm>
            <a:off x="1821473" y="5185554"/>
            <a:ext cx="2072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Administrateur</a:t>
            </a:r>
          </a:p>
        </p:txBody>
      </p:sp>
    </p:spTree>
    <p:extLst>
      <p:ext uri="{BB962C8B-B14F-4D97-AF65-F5344CB8AC3E}">
        <p14:creationId xmlns:p14="http://schemas.microsoft.com/office/powerpoint/2010/main" val="2209543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4F94B-BCB2-4C0F-AC64-EC74C853D226}"/>
              </a:ext>
            </a:extLst>
          </p:cNvPr>
          <p:cNvSpPr/>
          <p:nvPr/>
        </p:nvSpPr>
        <p:spPr>
          <a:xfrm>
            <a:off x="2578505" y="-133754"/>
            <a:ext cx="3986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Modélisation</a:t>
            </a:r>
            <a:endParaRPr lang="fr-FR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204877-C36D-4E60-90AF-835D96F8C51F}"/>
              </a:ext>
            </a:extLst>
          </p:cNvPr>
          <p:cNvSpPr/>
          <p:nvPr/>
        </p:nvSpPr>
        <p:spPr>
          <a:xfrm>
            <a:off x="2522055" y="512577"/>
            <a:ext cx="4099890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Modèle de donnée (1/3)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2421A1A-94F8-41B1-88E3-9A13161921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0" t="10799" r="64167" b="2235"/>
          <a:stretch/>
        </p:blipFill>
        <p:spPr>
          <a:xfrm>
            <a:off x="2893880" y="1406763"/>
            <a:ext cx="3356240" cy="543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0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204877-C36D-4E60-90AF-835D96F8C51F}"/>
              </a:ext>
            </a:extLst>
          </p:cNvPr>
          <p:cNvSpPr/>
          <p:nvPr/>
        </p:nvSpPr>
        <p:spPr>
          <a:xfrm>
            <a:off x="2514600" y="23622"/>
            <a:ext cx="4191000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Modèle de donnée (2/3)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22EA1F4-BBE7-4E68-B359-BBDDF354D4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30" t="2631" r="35833"/>
          <a:stretch/>
        </p:blipFill>
        <p:spPr>
          <a:xfrm>
            <a:off x="2514600" y="550279"/>
            <a:ext cx="3802545" cy="628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936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27F8A66-C528-48D9-9D29-DF9187B09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2" y="3809999"/>
            <a:ext cx="2076216" cy="311432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32A6BCF-913C-447C-9D01-45514F7F7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51" y="1132618"/>
            <a:ext cx="2076215" cy="267235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CC9B5B8-303C-4081-B90C-9A45E1BD1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809999"/>
            <a:ext cx="2072054" cy="311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A718709-8D5E-48EC-A9AD-8F5F197803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1127593"/>
            <a:ext cx="2072054" cy="26773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204877-C36D-4E60-90AF-835D96F8C51F}"/>
              </a:ext>
            </a:extLst>
          </p:cNvPr>
          <p:cNvSpPr/>
          <p:nvPr/>
        </p:nvSpPr>
        <p:spPr>
          <a:xfrm>
            <a:off x="2514600" y="23622"/>
            <a:ext cx="4191000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Modèle de donnée (3/3)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554DBB0-543F-4E12-A50D-5F796AB2D1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663" t="37921" r="261" b="39113"/>
          <a:stretch/>
        </p:blipFill>
        <p:spPr>
          <a:xfrm>
            <a:off x="2514600" y="2590800"/>
            <a:ext cx="4572000" cy="165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937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807</TotalTime>
  <Words>162</Words>
  <Application>Microsoft Office PowerPoint</Application>
  <PresentationFormat>Affichage à l'écran (4:3)</PresentationFormat>
  <Paragraphs>44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Calibri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X1 Carbon</dc:creator>
  <cp:lastModifiedBy>Marine PERCHAPPE</cp:lastModifiedBy>
  <cp:revision>62</cp:revision>
  <dcterms:created xsi:type="dcterms:W3CDTF">2018-10-18T12:33:34Z</dcterms:created>
  <dcterms:modified xsi:type="dcterms:W3CDTF">2018-11-13T09:02:28Z</dcterms:modified>
</cp:coreProperties>
</file>